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2" r:id="rId9"/>
    <p:sldId id="264" r:id="rId10"/>
    <p:sldId id="265" r:id="rId11"/>
    <p:sldId id="266" r:id="rId12"/>
    <p:sldId id="271" r:id="rId13"/>
    <p:sldId id="272" r:id="rId14"/>
    <p:sldId id="295" r:id="rId15"/>
    <p:sldId id="294" r:id="rId16"/>
    <p:sldId id="296" r:id="rId17"/>
    <p:sldId id="297" r:id="rId18"/>
    <p:sldId id="303" r:id="rId19"/>
    <p:sldId id="282" r:id="rId20"/>
    <p:sldId id="283" r:id="rId21"/>
    <p:sldId id="284" r:id="rId22"/>
    <p:sldId id="304" r:id="rId23"/>
    <p:sldId id="305" r:id="rId24"/>
    <p:sldId id="306" r:id="rId25"/>
    <p:sldId id="307" r:id="rId26"/>
    <p:sldId id="30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36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DCB71-6227-1DE9-3A6E-73269F60E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ED9241-3C52-88F7-4CA5-33763FD2C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433F62-4EAE-0A77-53E3-5DAB9B827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659D-257E-4733-8533-E84596EBFCBF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9A8ECF-A265-929B-7C0D-69AC9DA9D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DBD937-53B2-1380-31B1-A22D98A5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D6EB4-551A-4712-9FEE-FB4CCA0F0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889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AA555-0A3F-D19F-F7D4-58F1E300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DC3270-36E1-59A9-7703-B373A40E8C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20BF7C-9C61-B38A-9DA9-E4DED633C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659D-257E-4733-8533-E84596EBFCBF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B84364-101E-D409-F952-1BF84051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EC0199-852F-361C-3C31-6B3AC3C93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D6EB4-551A-4712-9FEE-FB4CCA0F0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711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079E22-0024-0673-7342-E7166C2EBA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DC2C74-D0CD-05AC-5422-83A84573B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5E0575-9AD0-D2CD-FDA7-42BF2F10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659D-257E-4733-8533-E84596EBFCBF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7587AF-94B5-FA87-8F2E-68005806A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6B4488-10FF-06DC-1073-135D36F76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D6EB4-551A-4712-9FEE-FB4CCA0F0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40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A0D378-09BA-E799-7E92-E330B620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6B1325-2499-37B2-5804-98A708DF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907D24-C460-AF28-61B3-BDCD38769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659D-257E-4733-8533-E84596EBFCBF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D109F-B66A-CE6D-D832-40DF094D5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B76BBF-FBE8-3B22-88FF-BA165A7D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D6EB4-551A-4712-9FEE-FB4CCA0F0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41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BF06A-2C8B-6DFE-9094-DBBD3AB45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41F36A-F427-042C-3382-825BDA7CA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98B1E5-D8E7-C516-AC10-A5F32F22F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659D-257E-4733-8533-E84596EBFCBF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3413B5-FF07-9945-5EAE-649051CB6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C92AD7-62B5-9859-FC68-F61DCBCAF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D6EB4-551A-4712-9FEE-FB4CCA0F0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73B50-9232-06FA-46F4-704F3C9AD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BB1F4-42E5-8877-B9B9-C8DB36A37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87CB74-DB17-923E-E0E0-95E7F6234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0EF81C-36AD-506E-7838-4DE286FF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659D-257E-4733-8533-E84596EBFCBF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F32E89-B85A-1E39-2617-076B212E8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07DF41-4CA5-BFB4-F2CC-6DC4C457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D6EB4-551A-4712-9FEE-FB4CCA0F0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024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A68C29-D6E2-AF74-EBE9-7E1F40A1A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A7A254-347B-F531-C58C-BBB6F4341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5EF604-DA9B-F8ED-BD74-A8B3DFF0E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EC11C6-7ACA-0809-B23C-1A4C5C623A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A98B62-318B-7921-88EB-CF3F641FA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090D9E-5FF0-CE1F-A442-30BC1487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659D-257E-4733-8533-E84596EBFCBF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3C42BB1-2B82-5899-A365-61C463C7B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9C46709-F615-BD7E-E083-74401DAB9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D6EB4-551A-4712-9FEE-FB4CCA0F0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91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0E8878-A23F-2973-3CC7-CCABFD9DA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358589-F924-3C8A-1FB9-4CA77FDBB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659D-257E-4733-8533-E84596EBFCBF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D731F3-CEF3-2ACD-093A-92F909EB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3789F4-BAC3-A018-1C3E-3A01CF68B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D6EB4-551A-4712-9FEE-FB4CCA0F0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622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6D78C7B-18CF-E768-E431-32B196D0D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659D-257E-4733-8533-E84596EBFCBF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A6AF75-EE79-2481-6BD5-9492E984B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E52C70-43A4-14CE-8F23-1FCC914B5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D6EB4-551A-4712-9FEE-FB4CCA0F0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35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760FC-C064-63A7-8800-45A68038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4B9316-F29A-4D54-4AB6-A7545D17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BD01AF-44AF-4040-4F20-8FAE28F60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EFE437-267B-132E-34FD-CA067709D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659D-257E-4733-8533-E84596EBFCBF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BD6763-535D-7247-9E4C-5EA4E21A5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3A4395-2068-2CE4-26E7-39017616D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D6EB4-551A-4712-9FEE-FB4CCA0F0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4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4986-6D82-A6BB-C979-5FB8C789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4DF1218-1FD1-CCC2-603B-BA117E226A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5E2D31-4480-725E-EF66-86B315D5E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93DED0-412B-3906-8137-469C96730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659D-257E-4733-8533-E84596EBFCBF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CF7697-6A29-8C60-6165-DAD2979E4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CDE9CB-E85D-4B0D-97CE-64E0674D7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D6EB4-551A-4712-9FEE-FB4CCA0F0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130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2EAB1D-879F-16CB-6041-EEC42FCE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3AE7A1-9692-9C2D-B14B-7AA36F255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84E8F1-DF9A-B7CE-3531-577D2F5ED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6659D-257E-4733-8533-E84596EBFCBF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97CF4E-80D9-0EF0-0D89-787A50AF3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F7C690-CFCA-7C45-A284-C838FACF5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D6EB4-551A-4712-9FEE-FB4CCA0F0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66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716EC2-092A-8789-34C8-08D7B6ADB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70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CA3A73-7BA5-BAA3-4607-9F7271F3B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60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050ADD-6E24-9632-1E3A-7D4FE8C1E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52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3F77E6-C05D-D6CC-6EB5-57989C17E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84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9164AB-5712-B6A0-7291-4AC5649AD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19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191F46-C961-696F-C434-AA5F447E1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11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D2CF61-F449-2CDC-7571-753092F13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05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DD0E91E-2CBE-05CD-1A06-65F90BCE8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17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951EC47-53D5-CACA-DF82-CD1DAF059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B9F366B-69A0-E716-EBCA-783EB9409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F8622D-E056-7770-1CC1-27D4682E8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88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83DDF0-8E34-612D-082C-209CAA993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83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553410-01A5-A298-7142-26D478D7A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32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28A0F5-E9CD-2770-32C8-7C5C66A95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96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10E0C9-8946-48A2-43F9-27FEC32F1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01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5AB035-A571-C43B-084B-A36EE11E6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53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DFD96F-EFDB-E970-77E3-3F4BF16E8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70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8FC8E22-EF90-8592-1D5E-64EEA04EB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91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71BF17E-83BF-A84C-70FF-C0970738A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4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63825F-58E2-C050-56D0-61A52CA56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7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FAC183-F0D3-E914-C271-5A0BA6F29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88C027-3488-365F-E4CA-056520FD6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34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E27969-A445-1C5D-7B4A-D376045F9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78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ACE7A2-7E6A-A62F-361C-282806240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49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19F515-E587-6A68-DD98-E72342D34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09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E6FE3-4F2C-68C5-9AC0-44E11FDAC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D87701-C3F8-58DE-176F-31CEB5CC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E7D8B2-5B9A-EA27-5301-5865A5D42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70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宽屏</PresentationFormat>
  <Paragraphs>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进超 颜</dc:creator>
  <cp:lastModifiedBy>进超 颜</cp:lastModifiedBy>
  <cp:revision>1</cp:revision>
  <dcterms:created xsi:type="dcterms:W3CDTF">2024-01-03T07:51:31Z</dcterms:created>
  <dcterms:modified xsi:type="dcterms:W3CDTF">2024-01-03T08:02:40Z</dcterms:modified>
</cp:coreProperties>
</file>